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83B9-8CDB-4BFC-BEE9-F8662725ACC5}" type="datetimeFigureOut">
              <a:rPr lang="pt-BR" smtClean="0"/>
              <a:t>11/04/2021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90F9-530A-4A20-9AB6-46974BFE7C0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087320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716016" y="4149080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chemeClr val="bg1"/>
                </a:solidFill>
              </a:rPr>
              <a:t>EARTHDAY SOUTH AMERICA 2021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MAAAABsCAYAAAA8Ar2SAAAgAElEQVR4XrS9B5hdVRU2/J7bp6ZNOoTeCQmBQOgliAhCEkCqQBAVBZVelNCbEEQDAoIoSBcFAelNeq9KaCGF9MxMMu32dr7nXWvvU+7cSeD7/v/6RJJbztln79XXu9Zyfn70xW4jKhiUqGLo0EaM2WQM2sYMR6WUR3NzM1Z+8RWyKztQqVTQ0dWLllQMTi4Nt5RHqVRCpVRANpdFsVxBtlxEulBBtlRBpuziywLw5aoVcF3AgYthDQmUKiV0ZIsoRRKIxROIogqUynBdF65TRblYhFsFXDhw3CqiThWVUgmOE4HjVOFE4qhWqgCqiEQiiEUdJGIxtDY2ojEWxdLuPhQrVVRdF5GqA0QBJ5ZANRJDLBJFNOKgHInArVYRjUbhliuIxuOINjSiUnXR2jwYkXQVmXQe3/TlOA6ACFz+h3/4f3xm8z7/6yAia4Z5T7/Mr/JhXbj8jP9fdfUra33pF/T64Ve998yNAtc1a+EdeTjef4N/h+wv9732ZZded6Eud0IeX7aBK+Tf+Uf+Ls/K73BP7MtFpVo0/+CPdL8c3t9ey65TrqF7JbfQ/0Cv6u+Jfa562+g4MfNdwPnJUZcIAzTFKthqwsYYOnowGpJRZNMZNDU0ItPRid6lK1DO51DMZ5EvFVEsFtEUAQqVItJda5AvFJAtlpAtlVGEg1yxhHSxivn5Mlb19cg+FctlDE4mZJmrc2WUYnEkYzEg4sAtllAu809ZHj4ajShBlMuo5HJwKyXAicqB848rJ8BNAKLCGA7iMf08V6wAkSgcMojjyndla2JJOLE4nETS7JgLkAn4O16nsRnxVIusYXC8EX0dPahWzO6ugxwjcj/e0Zy4931dr758onOcqH/YHnmQ+KtCIN+UAYIHbm85MANwn8LPI8RoCEv3Ve9vXwMxgBCcMDt/w/UGGNEwgBKlfq92TfIbEYp1GIDnSeEYjXtEHVyjUrsyiSy1WkK1WgZQWccpWUZxEIkmjCACnOMOneW2JiNoaYhi881HYexGoxCLOehuX4NSJo3ORcsQK5XhxKqoZAuolAuINMRQyuexpr0d+VwOpXIZuYqLSjSOdKGAQqmATNHFqirwdW8fkk4RcSeGlsYmZFONcCMxxKNRFAt5FEsl9HV3I8pnikTQmIgiX6kil86hksugUirWkXTc5RicCvm+wh+KxHAjlLxkoBjfEiaRM3fNYUSiQDyOSJSMpwwTcaKIRCOyiQ1DRiMSjSKVagK6Cujr6ROyXps0USKM6YEYWcSjVWLzCUTpSonF/t0SsC+FvXMJHabSl5WhnpoZUAOEmciSGYldL6sE6Ut7/bcygNzJfFEYe0BudOBEqL/7E55cze65o5okuIeWafyVAZVKTh4+FmmU8+TZVd0KnKqR7XLRCCIi8ChALKNS9PDZqihXiqp55Sn0WcIvfpMMEPfedo6ccb47eeJG6OvqwaCWBmy9/cbI9Wbw9dwvEamUUSrmUUynUS4WgGIBUbeEaDKGUqWKjlWrRPrT/KlEYsiVyujJ9KHsRNGTK6CUakDGSSKTS6NlyFC0DBsmD5CqFBGvULKX0dPbg+6eXjFjUsk4VvWmkcmXkS+U4ZaLcKoVMVf8DeTOunDIxXzfe1AygUpPbpCYN4ZmRF8Y06IacRBJkgnjslMxJwo3FoVbLKBpSJsQghNPoTXeip6VXahWiiGCrSdmaJZZFRymXMCV+yoj1BJ88N9ct5iKNQSnh8kPVJv52sMyS9AMUiJX8rb38wwSa4SElthPgtvf0oSMxD1tFF6XMgzfq6ASkOT+WlTZ0Kyt1Yr29vy9PrMI8moOsWijkq5bFm0oAspKe3l+GgzGEjB35XOKMSX7FkW5nBWmsXvWjwFcB5FYzDsT5+ijL3EnbD0Wncs7seG4YRgxsgVLvvoaiz9bgGIhi+bGBkSjQDbdh7hTQTTqYOSYUXBiESybtxC9PT3oLpRQrFZQKJWRLRXRWyyjUKkg1ToEQ9dbD4NaU2hOJDAolcKazk7Eq0Ukog5yfWl8vHAJ5nV2I55IoFopI58vIBqJQsx8t4pqtYKIMIA4Bt5mywGHiEVtVWsmUepE+BNHfQUxhcz5uLQtEyndukgEiCaQiEZlY8g4ZddBU/NgOD1VFApFWYOVjvUYgJKJ1wre334vYFHU/am+aa1kc24hW7biMQW3xNqvvgT0LyvETGPLccQHEv4P7JFvz/umTz8ZGeCnSCQRkqRBc85n6qCk9bWTR+aiGckIteYkGSCsGfjvSqVgNLrvQ+m1wtrJ0zI023iOPD9qeNdFtVxUy6DOSwREUAOc8KNrXLeYRaEvje22Xg+NKQcLv1yAzhXtQKWE5oa42OmFfB5OKYem5gYUSwWM23QTrFqxAvkSsLS9U7RDrlREgXZzLIruYgXNo9qw9Ubro60xJb8ZnkygWsgjnc7i0yUr8N5XC5HOFVDIF9DQEBMzZlAiIgzQVSijVCqjVCmLn2g8Y+OY8YCtViDx6YuSgOdNR9elpFDF7jtyRhoJc0Vj4vzSlBITKqLMkGpoQplOdzyF5kgzsr05keKuqxva3xxyxTH31mD8FH/vrb3vvyMOcVBwqww01zaS20q4gMMnBy0Ool2HErz5tX4mvOTZOgEmsFI7zDD9GcA6vS6iEfpsPuEqL/mMrj6E7oswhP0sqBMMA1L4hLV1zZ1FGxgNJiaQPpVvRprve89nVIc15WRfHEQiMaENahRP4nlCRoMrEfqDdq37fv98N+rmEC1l0ZKKYFBjAskY1Z+LNSs7JfpTrpRRKWURj0QwYsxw9HSuQbIhheaWFrSNHYP29g4UszmQ73r6ckgXimgcMhiDY1W0tjShUK5i8apOdPT0wi3msHTxcnTlCxjamEC1XBWVNXpwA8qVEhzuVLWMpngMS3pz6CmVUMiVIVrNvCjRA//yIg78UjweRzIeQbbkwq2WPSfZnJIwc6Wq9jqlvZNskI3n38l4Yhrx02gSg5uHILc6jWrVQbVaqkv8JJCIk/CcPSslw/a2YdCQQxwkANUAA/sa4c8c9f4ChOeTli8Z1fRiIIxmpzrhYY1Q737++l3Eosl+pp393P8etaO5lz0fc6/a+1UlCqYmapBRrYYg4QrTiXDzIz12pzwNpOaBH2KS59Lnk7XEYuKritD0iN96aGSAFByGB8kOex50ttsUK2NwQwxuIY1qpYRxY9swYuQQLF24HO2rOlAq0bkooLW5WTY1nU5jyLChSKWSGDx8KJYvXyXqZ8WqTrjRKFqHtaFaSKOhnMNXq3uwrDeLzs7VKOYKcMpFtCRiGNoQw7DGBqxOZxBhaLJSRrnqCsMVKxWUShUUyhoaJWGXKi6qrqr2oFrXSAUJ1LwvDrE5ePmbvu/9JuKgGqGqJYNQescQSabgRGNeFEScaCeC1mEj4faWUcwxTMtDYbSh9kVhkQwLG+8rAZu4rjMZdAPrXDrwlu8oVwx5+RLB2sEkdo9YLH3QYRQzPKRyfOapsdF8h5gagJpNbfFgQNNGj2iPKyWrOTPQyz8vmitioxklRRtf2ET2luu3QQKGwPlSsy9izFhjCVSVkXgdmEid+BM2Csd/VKkFbGhVWMOwgs8AYhAcfdIV7jabDsXSr5dhxbJVaG1uwEbjRqBt+CC0L+/Ems5uLFu2FIV8Bm3DhiDHsKTrYtTokWhubRaTZ/GS5ejs6UGpVMWIkcPRMnQYUuUM5i5cjLkLFolUJvEzlNoUB8a2NKIpGkPFcdGVyaJcqYrPQCaIklgjUfTl8ihWXNEOLQ0J9OVL8qxC0sa7VYfXV8n8lIxAp8WanNwjVc/6WzKbRBmiUZQqFYmekQHcaEo2jA43TaFYLI5UyxA0IIVsD9UppXCpzhnzmr4JFPqCMVf87ddPrdmif/cJxzejAkEOT4LZIzROp0f/ASPFhokl7GX+QJ1G8X98W1HNw4DUDLCOxxyOQ21YNnuskZlKpWxMGTJGFBFHhcXaGECe00SeVNrrvcWpDTCAF1olgRt/xhXzVCM/Stc8szJDS0InqKgGUo1gwqNmj6vVfB1XiQzQ4JtAl/32dneT9YZiydcrsPDrZRg5ohXDBjUjmYqLhPzoo7lobkqiWKBKgSS/+Eo1ppBIJZEtuli6sh3z5i/AkCGDMGbUSIxpdLC6O4MXP/pEFsaH7Ovthlt20RiPYHhjQuLt2WIFJcZx4aJMqV+pIoYIMoWiJKUk6iH0YYg+YAbphmu40Zcw5nuU8m5UN5f/x402msIeBp14XoN7LddnVInPx1xExEE0lkCqZTAa443Id9MP4JnUYwDVQN/mFY61U/Pog1mFLedoIkJBu7ueuyk2OAnDhB5FGwZCnOIJeQxg1sk9E8bzNWOtOcS9iUaSgKMRGVmf0YDU9tbh1qjU2jWAkCdNMRufMlpD2F/41PgSEqxg6NpIa/tfrjcSl/A2v1uplNThlQcveZE2w7lGa9DUzRsGC54O10p/0wSWr7/hTre7O4PGhINsLod43EUpV0K+kENDYxL5bF5MnGQyjiGDm9Hc1IRcoYiOzk4xSYqlClZ0dGFFezu2GTMUY5rj6OnqQSKVwudLVgKJBPK9PcgXC3CqmpzKl1x057LoSvN+UaTicSQcV5iLjnSxbCIHru/gGvfFSC4rRy3TWwK0qlKlYoUMZKQ+Bb99SXiNUSKRIhFUROrHmDpDsVgGQ6XReALxZAqtrcNQ6imiXKSksZGFACfWMS2+DTP0+26NVeRrOZtnqCE2CWvQULFEbTjBhLzUCNSwKAnL5hQ8V1uyrX70xmcEB7FoSjLVfE8jYWQ2DTvyetFIyiSguJ/KFPrS1UhGN5gPMHeStZh8iBIizVuegaMaOMAAXjRHEqRcjyMMQH+N5jrkTEwY1IRMqR34qlRLiHhnFtxpX+s658663l3W3o1kNCoRoEy6gE03aMOnn81HqiGBsSOHor29Swh1cGsDhg9vQ+eabrSv7habv1As4uvl7dikrQljogWkM3nEEik48ZgsgDmB+YuXi1RnOJMbmStXsTqTQ8SpIhVzUC1VkIxGgGpFw6l0cqqQhFi54lOuOnP9k0W+U6zEwX9TVZOgKblp9lhCEmnNzTSbxO+KXxGNoVwhE7pwowyrxRFNxNHSOgzRfAT5bGEtkaD+JB90Jr+thqi9WvD3VvOp5aByXMwKY+QJP4hYrROSDIRbReqaEL2aF2Ebnp/Hog1eJIZn6QkAh44/JTC1nzWlfM4VB5bS3Ep4TwPU90WsE+z5FpoQ8R1hCem6iESTYvYoYfNsi0L75uvG0ZfMmzAYE2PrZIAzL/iju2RlO4YPbkJ7RyeWLF2OcaOHYcPRw9HZ3Y1Rba0Y3NIoMf5YLIZCsYSXX38Hq3vSGDl8OEr0Q4oFTBk3BL0dK9GdYbZYOZyxfTq0izpWI5fPS1aXJkaBf4o0J1QqlckAiZhkkOlHxOkUVx2BVqja1Jdv9ljn1oQDRToE4QXGF5BEjSPYIfoWUZo9lF6RiPzb+gd0G5gDKJWrwgD8gCrXiSfR0NqKxmoK2b6sSbl/O/k+EPH7CaiAYb7OS6uk1eBgTSRViCyccFvb5Qxww/OnbGbc/kYZgCYQ39FMq2oBXa+FSTDsGDafjL5ROJQSqmEAa9ap/SHAEcVQmTyB3RN/b0SMGyKvCISBDFAmGgG8L4E3Nc63mHtq2n0jBtjvyF+7tPEKuTTaV69GcyqOcimH5oYkivkSJmw1DsMGD8KqjjXo6elGKpXCvIVfY/mKFZi8w/ZoGzYUQyMFxIsZrF7djXK1iq6ePskKlyrAyq5OZPMFcYQpETJZ4okqEu0RAnTLgv2JVKrIkgGI5bGbFrQ0jJ3JzbESnQkf2Xym0A0DyGYz6WVtS2Z6TXyZUp+wB0oIbjt/LzazCZ2R+ci8kigj1CKeRLKhAU2JFuR7srLmegkoZU7LqAP7A9YZDxGmiGH/Qev9OrgN1IKSXRVLJ+QUBSL29TWSR6hySz+H4JkQNp5vrhtmALXTbUZdHV8JxXgOrs+SPnyBYW2PAUwgQiwWb+1+oixE+DZO73nvGhzRNRAeQwZgktBYBdZs4u8EEkPeKQigsp9GBXM/RqhO+9HFbo+EKduRTmcE6uBGXMHqVEtlJBJRVIpZFAtFlEtFMS1oNycaGrD1Fpthq3Ej0FhKo6O93aSkgXmLlqj54kawes1q9PT2gYKVNnWW+YIyYQ4kdLUtG5MxAdhZMJZb9TOEnq1I08bY88wqSmgzkJiyGsAygHWcXdDEkUiqwRtx96OIRenkKQOJvxCJoVIi7MJFlYfLSFI8iVg8jqEtw5DtyqDMNdchszDxh0m4nwbwMEPhY/Gcyjpi28Q4jP9j0/7rVBehL+g+2mhJfRPJmpKWURiTD7s41AJKUL7ZqUaY76z3Z2HLAMK0BgkaXFytBjCkaWM5RvsTlhFBpZwXU5nnw+vK/hpwneoqg5UT2ir03yQJiDDDbe5yyHHnuulsEaNHDMPb736IQYObRFIz89u5uhOlAgFpZbgSby2jsalRHp5RkubmFhwyeSNUsoRDl1AqF5HNFLCmN41l7R3IC9LZxerubhTzBcSSSQ2j8n+Vqjo8QsQKV6ARQykbVKmU2iRenh2JnFJbHTH/5YdCfUiC/ZQSi3dh8ksgthQQ0QhicU2bSyguEhOTq0LGFHVMTREXP8Ch7zNoGIpdBZS5+XXj6QqvrXWNg8Qvh6VHqVrHLNCkbzxGHIis7e89d9/4MFYDhu5ts68D4jD81QTvFwwpq6ZNCATdJ0iTaDJQZR8eov6EkcWhPfIMPBN2Ud/FRoR015Ro9ZtWC1jBp8ylkRuigkkzgosiIzFRx8iUyQ1ZYSa3WCcDmKz69JnnuWvW9GHn7TbGRuNGSgTm7oefQU9PL1avXi0wZd6AnjdvO2IEAWMVAavRTNh0UBybDm9AW9sIkfLLu7pRLRbx8WdfIF9xke7LIV82C7dmCbE9VpJIEkuTLVRX9n15CLHTjQoVIJiGPa0Daw9GYAwqh/oRKGlAGMiJacjTQCWICFUQFQ86Kok3gSPLjWkmxTTUloijtXUo3L4yisVcXQaQogNdsMcIdiWeM2yCM4MGtWLPPXfAY4+/rIQgURI9fBu+HIgJ1By3BKFCQXBOdfRS2JywCaaAqRXwFwxfmlC6eYYAA+gz2D/KPIK+tfgcQ8A+xt/fB3W0bSzKSGhbD6DSz2MAq6F8cJsyhEaYGPBhXYietGj0WFLzAgpE9/eezyaCNJgI87+gGsDQ0xEnzXL7Mr1I9xH662CrzTbEEy++KplSYnRIFLwJcfNcTDIBtDS1YnV3rzDHxoMSGNMcwehx41CNRpDuzqK9pwufz/9atEKB4UND8BpO08yuCawr4UYIZIoo7l8c47B0V8LX0KURIJ60oIkjPoHKBHmwIH5FfQG+R7h0FBVqGweIx4gGVVOLPgCx/6KRjF2rjnAESKTQ1DwEkXwZhTydLp9A7CqDtnDIXAn5Bkql+07dBddccyZ2nHykmt4BjIcwwMAuhCFBdUitgGAER5nW6Jcawq7HCEFJqxrErtonYb6vJlBgTwKc6ZtUyhtcUbjIJWCOeGsKZzIkYmcEAGESfBZCTqIBx9Zmh1Wqk2wYjVLwm5IJ6ZJRIYsu1UQoUbwaIq15eSaQYYCfn3mF+8Fni9Dd3Y3OjnYhdGL0uZ00R8RZEimj9vroEUOx0Ubj8P6HH4tZMTzhYv2WOGKNjagUsuhmRGfQMCz6erFAnavFipoWkt3jA1TF/LGyQLA/0QgcMphUfgk2NpThDWJ/fNvfQpwj4kR7r34EYJOiFLfMPmtsWhxw1gUIApH+iEojE7vQegGjAZINLUgUIQxQ71XLAPVoWG1VYN99p+Da2Wdjh8lHKBFbBlDx7l0+aNIE37ey1Y/G+NEv/Y0KALtPImFrEnUh4g1JFNUUxOHT2SbGad0MYCW4yvn+OjhYPOObtzZ7bBmgwnsywkX0b+Dhq0zaG3wWBaRIfIE0x4UuNWmsDGBUmJhjZBQfC+SJKv0tAZBWA5z5m2vcrxatxOJlKyQESs+aIDI1HzVCwqfiP0lo5WJWzJJCIYd4qgkjGl0kXYUytBAi3ZcRSdva2iomVJHxc2oRqiTxRo0G8KQdN9qm6pUxYoECCk/qByEPojY11MkyRyvRJPESyHjxcw8RIEZqhJ64MKAQAauOxA9RO0ni3KLh1QSSLGcihliqEQ3l6DoZIKwR6rKKMMDs2WdhB2oAjwH6S/56oUUr9YNX1u/Z/IeJfpkveIxoYuW1pWbyuTEpbNBANRD3xGcAe/3gfa1WZiGRTXr5xlH42YWUJOAQlMgaPTKJesF82UAANQkTY/KicGTUhgKYUGmxYxmkYNETGYbnxnC5pX+GvmlKU1uHVuyZr4RveAzw64tmux98ugCfz1uEfD4nmHxHbCfGxEtwnTgIAYvRUSxlMWL4MCTjcSxetlJU8ZhmagYgV6igMRFBTzYPBktiScIdSsj3ZQTmQAYgPp9caU0UkYrRmIYmaf6IZlApZCWYmCEBU8KXXsoAQe0QrDwSSUYH2NvzCNxYTOL91lewzKHh2KrkI0QyWTg1E0SsF04m0FBNrIMBagnel4VBZ3jffXfG7NnnYIcdDjfZ0IDUl7Be+NhqTZh6TBZkFt2PYBStvy6xkVc1P039stEUVnsozdIJtnfsD/mo1SQKXOsXmfciMz7Yw9fYhGoEGUT9Gj8xp5pTy2CrLk1yFklRPjFHoUxln5/alN9noqx/iWSgXsT6bBQcp5xxsfvh3PlYsrwdLqufhGLUZCEKtFouo0TJLQRVRlvbMKRSCVTcCBIRB62RAlZ39wgMmnYcbWkpaonHEE8QBJdHPpdXqWtsf5u1JKFFUkynQ6u/yn51kZCPSHS7cBtuU3GmG6Iw5goTXQEzSA/GYExERZriC0oN1hvzmvx9tSrPQIyJ1B4UNcQbZoAYosnkN2CAuoZPPzUwdSo1gDKAGvx+9KN+GZ9/iVrmsIIhyADWYfWBbr7UlX2RHxln2qBmPffWalljDWpFmH2u/nDq2ofzGMB/LO8rwXoAW9UmfkaIAXzkacThva12V+3gCgMQMk8GSCmWSwInCtOwWCNlgHD0yjrxKlgtAzpwDj32NHfuZ/NRrORF+lOcE6/DTgwsDCmWCQFQB5HSunXwIFSqZSmDbGxowHptrZg/fz6yWe2iQJCbLSZnDJ3hrVxvWu1+RZR5hB1JJcUZJfE58jvlbnEOrdS3mBFJvATj/+pLW6/RMoCV/HbnJa7vGkiwqE0Wo5ABmAijWaflcYVCGZUy7VCaP6aghg5mPIJ4nJhQ1QAD+6j14cC1ROsxwCTDAIHw37oYIKgJa82RsMkURslaLVL7XzF2Ag9k/RRJUlHmxagBgk+8duCfvZYQWR1/PlgP4OUaLFbJoHatVtH8pm2CYOohBPimmWFGgGwwnCa75AbozwkEOuhsB3A/NQBA2c/vH/Erd/6CBahWKKUV9y6ylqC1fE6YgIwRixE+DLS0tiLZkJTOD4zw5DOrUckXRVuQmCShZQP3xn9g0QtNIG6sHAJj/g0pxJNJSa65kmdgATRjugGJJ0zAeL1hClNeV/MNA4OwklQlvrIGtYRxggX8ZhCEpmyQhfjyrWgE+QLXrRpHKrwENS0eGOKJBiTdOAoFDQ7Ue3nRoZoPaxNE/y8aYG0MIFq0Tty/tiC9n6FGZrd6yAQHvDOIxk0xjWd4rQP2rPkAqbD7lgxAw9gmM22yTZ+JhE25bCwIsziBYNAvsNpMzFhqdTKAIRjvtIJSX8NJ9hydfb//Y7e7qwtuKYdquYQhQwejmE+jVK5gTVeXYOZtdQ7j72NGj0Eml0O6WEJDyyC0r1yGbG83Yg7EhGhoaEBfX59wqtSmVgkvoEkVaIVBXA7jqYLTKUl3h8AxeGfkkbGJoGjnBftw+jU/JW85R21GTwPYVLztAkEm4P15LZOII6HniU0S+DWlHBnAONRkgGQDElUyd7k+A4TN7DB/Wh1l4Nt0gq+7jibQYfK9MM32T9vXZbY6UZ2BGKCWaYIS3Upb65Vx1yz2SvE0zIUENZuFTw8kBvw8ShDDZZ+BHSSkDiCwixLxkeykZqqDDKsayzI2wW9+ZMcD71FYicNMIUrtYEw+Cwb0ioFMylGu6e+zM+2wn7t9fT0oFnLIZvrQ3JxAPBoXSU7gWqlaQW9vj9jZQ4cMw9AhQ9CT7kNfoYBhw4ajJ5vF/C8/R5Q2mOtg7NixWLJkCUpFxmFZoKy4HzKC9dSDKXexRsgcdU7aHla4eDpQ4yun3t9JDhODJoqq0hRLbUoteGGsWENu1BKEddvPwKiDyQOwbiCebESsFDFQiPBCQ1J3bWF8E52aOnUXzJ59HnbYYYZhgIG4J3yfWlMq6ICuyzfo/1vbVkQ1smgAcwAUWhqFYfsQi/WviafUMOA3YdLgd4Jml88AjOgoIsAXXv7eqGmr2kCikiZsLTXAEjYncjjv5VEcyfxL2t/Pc9jLBXIvzrRpJ7lNjUnE4xGJ3dOGakimpACGxO5EHWSzGdEIiVSTOMHt7e1o71yNZFMLVvX0oLc3g1xPpwDbuLCSmBOqAfiSTm5iVxKVqfBjqx0kD+o1eDBxZM/ut8rMP4BgFEirw4JANB+j4tm7WhRpit9VgkktsFGdPH0m/cjgVqOAYTJTK8AoUENDC5x8BeWyhmm9YzFJnGB4z1tpDV0LETqaCCMDTJo0vR/dHHzwPjj77JO89wkuvPXWv+OZZ17Fo4/egsGDW73PnnrqZdx++z9wzTXnYNddt5fuFY899iKuvPIW/OtfN6G5WVuM2Ndnny3AKadeJs9/442zsM3WmyKXy2P6jF9IRd74bTfHH/5wPtrb1+CYY87FHnvtiItnnYzPPl+I++9/Apdd+ku9lAP09PTh7nv+jYcffk6kdzwewyMP3YCGxhTmzv0Kvzrtt0J0xxx9EE760UNeWTcAACAASURBVKHeGlat7MRNtzyA1974UAVewFmOJZrM5c0OmiJ3ke7e3ytG//sgcKUHo5kkwmjxQWoC+6fF6yqWq1RMezd3zvjVb9xMug/5XAEdnd1wnDLKpbzYxGQUwpgZpownUmhpHSSLZsvEnu4udPWlsXzVKhSdBMqFHPKZbkULGsNbmMDE9EU9SQzXpGssBMIW9xtQZBiQZYtAfKfYY4AA3t3XFP0lFXE92vWBNqMJ04mUsZnfCEpFuy5TbEK/w5bcJRJobmxFNVtCpdy/SZYmCG2KPkBxNdrArlEY4Lr6DDBz5qGYM+cCkWgE3iUScQkqTJlyJJ5++na0tQ0RxG2xWMLDDz8rDHHssQdj5cpOtLY2o7ExhV//+nc44YTpGDJkMEaOHCYSfvmKDvzvv1/i6GPPwfrrjcaHH/zDs7eP/eF5eObZNzBl54l4/N83YtmydkycdAQOPngv/PX2S/H++3MxZ87fcNdd18q6GLBIssOf6+J7B/0U77z7P3zvgD1w792z5eGp7SdOOhzLV6zCGacdj1kX/MxYAGxYEBOm22Hy4VjVvtoIHD2zWGJQiAGCFX82J7X2IEHA2Q1oqLBfpIK4WOg2TqUL55orrnVpDhQLJXw1b4FI6Vw2h+6ebuQKBankYqyYbUbKpSoGDRqEkcPb0NvXg+7ePixetkqIJZZIoqOrA6VCTqQp7XoNURLHHdH+nuzZae1uNe4MfEELHlS7Ga1hCKie6hfIg5GwPvHXtB/RMJKYSHRyRRXagnrv3hI88BCOlPzWpxBINDVFIomWVCuKadseJUDkxj6tywBefCos6KdO3dUwAE0gLtK3Ry0DvPTSOzjssF/i/fcfxoYbjsXMmefjuuvOEwY499zZ+PLLhfjkk3m4+eaLsf/+u+Ojjz7DPff8G4sWLcXy5e34/PNF2GyzDfD223+XkPSY9fbxQGZnnH48Lpz1M5H0I0YMxWOP/Qc/+vFFmLLzBDz+7z+ulQHmzp2HvafOxLNP347tJ26Fs8+djb/e8RDu/OvVOOTgfbxrXnb5Lbjhxntx+mnHYdYFJ+ORR5/Hqb+8AnP/+5gw7bQZp+K11z9YKwOE0ab9lKW8ocTtwwqVFnxfsG4ysZYBHrzvfslkda7qwPx5C6Tjw+BBrSL5+3p7pfNb2XXR3ZdBJldGMpWSwpJoTD3rru5eLF66VHKHJTeColtCPpOVwmW7IFmIzQPoytXoNBEhtenURLJmjYdtCdKbdYZr227IcxsJ4CkBoxZNUbUt+JCPDf6H9/QTZaRHhUaI1pIIkOYAmuNNKJABTNZVl+TbONqbsj/gzL4XPL6p+wY1gFjb3sdkgD/MuUAg452d3Vh//VHo6uoRDfDGGw8IA9jXCSech46ONbj33uukFpuvd9/9H3784wuxZMnKugzA77z15v3YYvMN8ZOTL8YtN10oIMBtxk/H1lttjMf/fZNhgB/g4IP37qcBaGZR23BduVwB+0ydiY7ONfjsk8dF2J36y8tx258uxedfLMTuexznMQD7QNFsGjt2JFas6MAuux2FvnTWexbSiWoAC6YI1nnXDy/7e2qh2PZ7NqZlO0/YszLn5bLqr8eA+Vw4jz/8iEu4c19PL+Z9MU+c37a2wchkM1i6aDHy+byUBqbTBbSNGoVMJoMvFy4Qz3vUqNFYb/1x+OKrhZj76RfSlZn2JKEQhSL76VQl+yshUI1leUA4bTalj6FtDBmvZyLM6IEaTI8KdIPJCHZS8IxJEzMKJG6kz4/tHRqJYdttt8Jee07BxhuNQ0triyBev/rqa7zyyluYO/cLKmKFSwg4T6ESjAA1RBLIZ4gErf9SRGL/Foj1vm2dYOsDBIF/wgA3XIDe3rSYNDR/9tjjWHz66VeYP/95YYArrrgZ8+cvxdtvfywm0ujRI7D77pNw/PHThTBpr59yymXYfPMN+2mAiRO3xH9euEP2+qGHnsP+391N+jadedZsfPzxF3jh+duFMMdvNwMnnjANF198Cl577X3cdtuDuOuua9CXzqC5SX2Lg6edijfe+AgzT5iG6393nhD4Cy+8jUMP3U8+n7rfSdhnn51EA/T2ZeQ+zBXtuscxWLJkRWhreGSxxGA/5O21YuHX1FwNhjbrOf1BhrDfVfqqiax5DGACItddcrnLJFIq1YCuri4Bw7HopVAoSHw+09MjrgMfvqGpWTpBLFu+AitWrUK8sQXjxq2Pnr403nrvQ6FvqlxqDK6bB8g6Asm4JrTJUrlYgltguwoNZ1q7PBzVUNx+MB7sMYA8qaI+7e+Du+kzkEnaOMD++++Niy45F9tP3LYf1EDkg+viww/n4pLLfo/nX3hDa1kNAyRTjYhXIlIQVO8ljCtRiLDXO9AhKQOci+23VydYNZJe+cQTDxMGoAmUSMSw666TMHv2XwzRKwO89dZH6O7uk+9su+1m+OEPD8H8+YvlGTbddAP89a8P46yzrgkzwNi95RZXX3UGfnbyEWLH08fgM9Kef+utj3Ho4Wfgw/f/IX4DJT2Zi89wyaU3YcH8Jbjrrt+Kg7tw0TJ8/6C9cOffHsGZZ12LJ5+4RcwnbSHpSnSNtv6ttz2Ijo4uYYBHH30RW2yxIbbccmP8ZtYc3HbbPwz420p6F/EktVsYT2r30BJybU6lvjhSZvHDy+Fz4T6VShkPtOec+5NT3MGDWzC0rU0iQWQCYoCYYmYGl45fuUpEZ0k6JQwbORIrVnZgyZLF6OjqQb5SkQPJsx9omZGSioY+TSEzs6tS6SVNbrUZVfhlyxp9+z/M9UomYYIysbD6wVMFckmoM4bfz7kCP/rRMXUJv3YDuTm3/OkenPvra9UnYWuUVAPcHPvhhKG1Qfsy1K++9qJGI1nzab/9LAPM8HE20r3CxQknqhNM4r7mmtvw5JN/FlNj8uTD8PLL94RMoHvueQyXX34zbrrpIuyzz87yvCTkk06aJWZKyAcYu7cItk8/eQzDhw/FEUedjeeffxNjx4zAxx89JCuevPPRGDmiDXP+cK78ltL67nsfw6wLb8QB+++Guw0D/OTkS/Dqy38ThjvxpAtx151XiQAYP2EGVq1ajQO+uzvuvecacXLvvPMRnHfuSfjXIy/gkUdfxN/uuBJdXb3YacpRYtoFO0zEk4PrMICePfdXyhulDxGFn2b2JVvtaXxL9FZb9DsIE8FzUS7ntFSSv5994aVutZTHsGFDBT8tHMLYf3cPcuk0orEYGluHoKWlBV1dayQ2zAL5zz//Ukoo6Sgvb18jNcCMHNEBphnEHALDnVpGqGZOiR2mmViTJJTRAIZVvXaQ8mRBtWcfciBbMPy+4EPAoRlx3H//n/D9g7/rbRKf7b33Psbrr7+L3t4+jBo1AlOn7oGNNx4X+s5f7vgHTjvzSkQSCTTEkyhmTQq+jsgJIRzr5QFM/F8ZIIL99iMWiFEg6wT7F/Ulnh8pC9/Sj0JZODGvS20Ri0WEWZRkWDesEHa7kxJKlD9+Qki+G4rp0ywoi5mTZSMz4rO8CwyMBapdt+jompboVtP2D2pwnWXxAWRtXhLTt+0F8AaFQkvfIDKCdPpIeEGT+tog/C4LeIhqIOZNnx1wLj3jfDeJonjnqaZm5Io5VLIZ9K5pR65QEnhD69ChaB06Ah0d7ehes0YQlcViVdqisOiFyNAcG10VStLQikkl6QIhxTT8w5YWUdEqNIEkOmsYwFaDBWPCtXafblo4xOk/Wn8G4OFfcfn5OPvsU70Dnj9/EX728/Pw5pvvCerTvphIOfbYQ3H99RehpaVZ3iZRnfTT3+Cfj72AlBNHgR2AQynbQK/9YB1XDQMI0RsGUIEVZAA/Pq5rUYGwLvtWGUmTgX6CMDxUQ4pkjA/l7Y6ctu9f2ecPmp6673ZvtB+qwMuFH/szgP1tkAH0vbBkrscglgIV0FZBPNFiGEBZWJ9RQNBe1ZdFfnodkoQROPBEaYOMJCuVjnb+i3BpVjTKgxgIsFdUdOYpZ7jDGlJIOUUkklEpiqfdH2ttFeeVLcwTNGHijdLbh0Tcm86Jfd+byYv9v7onwwZ6yBQKQvQslGHPf/5dwHFMfLHvDv8uBTEKjVD1VmsS2c22qkz9gf74Do+EQw/LLO/W22yNd95+Wkwgvr76aiG+s/9RErEQhjRaSaWAbtaee03BY4/ejmRSJ8isWNGOSbv+AKW+ktcNzxJqsFW6VCnVfYbQsvQfjoP9vrOr0QBBBgg+a52pK6HD1JxFsEWMSkX/S7ZKzAaZ9da2Xci6oip2qWxARQ2wbgbwru+VawazuT7CM1jJJnsma9JARZwtWCztiy/gSxPfFzRgyuCeS524wmoEBiFnoQBHpZqKSnxzRpL5DnSKcI6ccbz0Lpy0YRtilZzMAIinGtA4dDj66AAXcihl00C8CR3tq6R7Aq/FbLAOsqig4AKZQhmZEjvKFaReuFQuidRnCEwWInXFenhS+G58ASH/Gh5QGGywbNyPAgQbOFnQmz0A3YQI7rnnFhx++MFyXzLdPvschg8+mqtYcdryVT9n4Elcx8HVV52P00470Vvv6Wdehb/d8a8Qges+GhPF/PWbMgDvNdUwwPbb0wewaEebiPPRlrxmf21gu0T7cJDahlYeMUorQ1cwT97Lg5fX16a1El2kpukEp+LYaigD2TWSN7hOUXoh/JAKOl94+M+lisUicwMahgRumpkp7dgnUAmu3eZs6xWTOQpyeyjwY34cuEbwvJwjDjvRJaePGdaCzQdFEU1oe/JEsgEFDsEjRqinG9VYCplsHhVE0bGqQ6JCZTeKXNVFrlSRNigcjkefgPBjSuJ0Ji1xZjrVEhEyaFCd+KJPZtIBocRW7QicYHLD32wTBbI+hBx0BEOGDMGChe8KKI+vRx55Cscee6p2KhNYN3evPgOMHDkCX37xovQw4uull97GtEN+Xsuf9ixrkWwBOR2kuTCxTd1PE2GWAQIXC5hAA2kBnwF8pg9DlD2TxppAwaxowJS0+1j7X4/UJLrFmW3h3qvqrsvkEY+wbfLQZ6Aw0SpDGIlsTDhvhwwD1CY21UD3TakQ0dquLl4yTLtAWPeh3yyOmpPxhYsD55yTz3TT5QKaWpux7cgmZHtWo5rv8QJS+XQvKuwAEY2hh7awE8Garl70ZgsolIG8W0U6V5K2Imx5mCmytydQrJTEDyB+xpo+VvIHRx4JUcoCg3F8XxowvOinwvVJfJ8gTFx0/qbNOAj333+rJz2POuqneOzfL3hCqJYBrHOoV47g+efuwa677iD/YiRkvTF79GvVUpfSB3izVopLGPR352PS9ocaUJc/YMK/RP20vkpD7pZfORf8ja9R6mkP7RxnN6I/ypP3NKWiQvymG3aACEOPWKf1osLNucb+67M+S5jhLaP0N4PX7gt9mxNY+3ed839+utu5pgfRhgR2XL8R5VwvW0npnK2Ig641ndIgq1wg3j+B3kxWhk/0pvOcbopMpYJCFWhqHoTuXAntXV3IFoqiPfLFIspltj4s65CNoOQ32Vi1oQOLNJJcHUI72TAY11UItG500NlSSXjRxWfj178+3XzuYostdkd7xxq0tDahqakRMWmHQodcpSlj4hLNytG/cXDtNefjZycf7f1+xx0OxVfzvv7mdn6d/Q4eZi0DBLXbLrtMxFFHHYi+vgwuvviPwnhz5vxGrnjppTfjrLNmCsjtd7/7C5YuXSXwCEbXLr54Di699LSQyfTCC2/hhRfexM9+dhR22mk8+vqy+Mc/n8YLL76L62afVYPzBz79bIH8fqutNhYTj3b3F18uxF13PyKCgJ9NnLAVTjie+QsXf7vrUXz08ef+0xJyEioCCDZDsSFuPWhhPuOUC0ObFjm1Wzeg87zWPbbEVN/Ms9LfA9n95IRT3Xw+je1GD0JLQwUxIjqrFSQaGpHPpFHN9kguIJ3JSdUUmZvA5my2hHS5ir5CFYzr9ObyyOQryJSKyJfLgq/P0/SpQBmgrAMwrBkk9b9kgpCNZ2JTXuWOaXniMBIQdDbDEpKmy5ZbboFNN9sIJ/7oGOy4wwSPgHlfbnhY4vXfQRIb/9Bx9vuMAr+//g6Jy8/7chGWLl35/yR6xAcQDXAeJm0/w0xD9C85c+YMj+BnzZqDP/7xXnR3vyNfmDBhOl544Q7JBeyzz3H43/++xMqVr8t6t976QHz66ZOhtc2ZczeGDRuMH/7wYNl7fo97f/Qx5+C+e6/ttx/PPfemvDd16s6h6zz/wps44qgzRHPc8seLcOSR35PPH/j7kzjlF5eZ71rTzG9d42sBHrCd7KhfF8LmH+srmLY5tVI/GKGqZYa1Mof1W+pEDmt9K2fv789099pwCIYkS4g6ZekNKlP0ohGUyixYKaDctVIwM+z4Fok3IN+blYqw3lxJBmS4yQYZop0tlJGW0adVIX7+KVYp/YkiZHRIYRG8mOQhyBAWE2e33bNZtTBaShJNBzcSaGtrC3bddQqmTNkRk3eahAkTthGI9v/fKpMbR4jCJ598iY8+/BzvvvtfvPXmR1i2bNW3ujcZ4Lrrz8f2E6cbG9f3R4IMQDzQ7rsfgw8++JfszHbbTcOLL965TgY4/PBfYfnyDqxcuRqPPvpHjB+/OR566Fm8/+FnaEgl8fbb/8UXXy7C5B23wX33zpbk1Z57nyDFPrffdglYsfaHP9wtGuG2Wy8W/23cht+R7O7cTx5FKpkU2mXOYcttDvRKYf3jGyhczcfVM1VTzUZXtXpMWp2bN4NnWXuu1hdYt3YwU2TqaQuvKB5w9v3Bz90ZW7UhVsqgxJYnbhmJeAyReBLRREqiOcXuTsRREQlfpM2/pgeZbFGGUtMcYq/evnwR+WIFuVJBOkTkikXkKyVv3JF0XjNS1uDeZAf8YQ5mpZ6daiDJ8Ti22WJDHHzQAfjuAVMxefIkkWbhyIOqPdEyZa1K44ub9dJLb6C7h3DvvLRypzaS6JGpO2Z4lul7hj8bGxvkDwmltaUZLa3NgskZNEhHQ3nSyyyVZsL8+UvwnxffxLPPvI6XX35HIAFre1kGmGQYgH1KRSrBhaBBb7jAk9ivvvoe9thjx2/FAPbe3//+z0Hsz+WX/0rWTqwOM7NXXn2bmH27TJmAJ5/4E1as7MS24xWW8eAD1wkDfPzfL5DN5ECT7NNP52OPvU7AkUd8FzffdCFeePEt2a+99pyMk39+MR78x9Pe44rRY5zXgSJjZADt82PwkDbqL3gqiwX2dzCUpwuEzYPaof5+2zBqnTC7GZAhEaWdDvmp+4NthqPFyaJcYg+fCqIRZhcbJHZPE6VUyqPQvgTlQhUFYsKrLtIZhkALyBYYAXLQW6DZwzGpBeSK1ABlZCt0iLWQhF2fpTKMfyQao9HE/gzAx4lg6NA2HHv8ETj++KMwfpst0d3dg4ULv8aiRYuxZPEy6WG0YvlKrFixCh0dq9HRvkayu2eedQquvErtZh7C1O8cibfeet/bI/EbOIeGYicWl6k1ao/qWKR4LIFSjo16/Y2jSTR02CCRvqNGtmHkqDaMGTMC660/WgBoG24wFuM2GCOE9dSTr+CB+x/Hf/7zdgjLZJnHM4HIAPKoCtPmhsw88TBhgFdeeU86b+y003beuqkBnnnmdowePRwHH/wzMYEWLHheCG6zzfbHV189J9+9886H0dOTxh13PIwlS1Zh8s7b4fjjDsGhM/aTmW5XXX0bZl93x1oZgM9BiU9U5xFHni0Q64f+8XvstdeOeOrpV8RE3P87u+HF/7yFw49Qf0ueT3qvGv9MjVvvHIJEKsP3pE7DxwJVWO1VT2gHyheDMPi1Spngh6Hfm2wSu12YhJhz0Mwz3D3XG4RRSZYHlqQ0Ml9UsFpTU5OGMSlZ8xnTODaKTK6I1ctXivNCRzhbBtak8zIjmMkyZoSz5ao6whx+J333tTBeElGmy4SswVR1WYIbOmwI9ttvX2w3YTwWLFoqSNNF8z7DyhUdZjN1q0NZU5upjDjYY48peOaZBz2JPeeG2/GbC35rfA8Nx/F/dIa1uZapOIpEkeCsMJpqgUyxf7oae6sn2UiEJIqxY0cIIG3LrTYWTfLmmx/h7bc+FoluNUgtA0iU3Gi9mSfSB1As0DnnXItXX71XiJYvMsC1156NAw7YQ7A+LCzZaKP1sHDhUkycOA09Pcrkt976gOBtiBY9/fQTMGXKRLz44lsYN24MttlmU9xyywO44MIbMWXn8aoBVnRgm/HTZA1/f+B32G/qFNxz7+M45ugDkc8XMWXXY2WPPv7wnyHfiPeiQBs/YRpWrlrt4a8sKwhCVsxbP7NsT47BFDFvvew0YelFnRBqkJ86h8ZqapvUMpWFht1UjQcqqgLJM58HwhpABCCbHsvaqnC+e8Lp7nc3GYH1GyKIlHNSVV+k9M6kkc1lpNBF4sGROPKc4kiTKF9AsS8Lt1yWv2dKVWGAUhVIF8tYk8kgXSgLAxAZSuwQh08Qdm3rg62Atdg4ZQbdIpEiTIZFExjSEpeZAtJdzmSP/ZCpiS8bBqia8rx5X76FkSOHy9W6u3sxcdJ3sHJlh0h+3XO2U4xr60fTCIvdrhnGq+TZe7KOfDEbXe+zgfyPemp6P+YBfncetp8wzUATzGijSAQzZ043DMD8wyk4/YwTcOmlv/IYgPmJhx++ARtsMEbeYz0A6wLIaF1d74YW/Yc//A1PP/0q7rlntgeiY7XXIdNPxcKFy30GWNmBbbY5RBng79cLA5x3/vVi/kyfti8eevh5Kb65+KKfi/9w1jmzZX/m/OF87LjDNrjo4htx0833G9uec7x0Ok9wnJRqBdUM2t3bInmNHSpd37TljNEZAY0SSKKFoM02pBtMmK67qYAIHNtqkdHOqced4e4+rg3bDksiXs0j6hZBcBznha3p7UYhnwPVkzRKTSTFweUkbvqy8VhK6gWWrViJdL4i40d7sgWs7ssgnaeDzNAnkC+zbUoJlZJmgwUOIWsNDnQLMoDi8hsaG9AcryDNEKXNHMvvtNCdaXpbZSmNVQ3uZtYFZ+A3vz7NI4gXX3wd02f8VNZAEBUr1NiSSco0WSwfiyFJ0ydfxsWX/EJMiOt/99d+XPBNMr71HDgv8gWADEAneKIwgO6AaqUIhg4bjHHrj0ZfXxpfzV8i66QdzxeJ0JomEyZsLYT23/9+6fkc/F4wxU8oMk0XmlLbbbeF3OPj/82T75MUWb+72eYbCiyEjj13f6ONx4Hdq5csXSVnNG7cSCF21ggMammWcDI1Bvd/zJjhGDFiiCCBFy1a7mW1rXa2ktyeFeuVak0cyYXqFPRQk2A+r45nrSOIvsVbdbPpYvHq5EzZ96k/PN3ddtQIbD88jsZIGQmHLQxLKBXS6OpajUI2i0gsgkZOcYnF0dmXRzZfhBth57dGlKoOVrZ3YA3Ro8WKDL7rzec1GVbl5Ec6xkWpY2VJJRlAM7K2MMw3K3wNEJNqrPWGt0phDv0IhugIrRY+sK1OzGYoslUzwfx48JDBeO/dZzBmzCj5Bu/36mvv4ic/OQ/Ll6+UDeAkG0Jr2V8yEU9g7OhRUmBOE4OvP9/2IM49R+tg7TW+6d6vLXIRdIK9gu26GiecCQ1V4teMJa0XEbHDsdmKRMWpD7STNvSaZtUBReKEawcF24mPhM8GCSEkRb3GUt7cNjP3gM1tRcKG9822Ywwyqa7LSu1aaq+XzPO1wbrOojZaFDxDOyRbbn/Eab91xyYdbNEENMY5prSEiFNBtZSTxlilTA+iLic8asC+qzcr6EiCmKpxzteNSykkk2mrVnehO5NHX6Eog61ZH1AoFpClBijSF1ANoBJRIdHBuVYhBojFsfFIrUwrVkuIxZICt6Y/QWbQPrs+5cj1BB2ofWd2321nPPrIHUgk/GkgDC0+9tjzePE/b+LrxcuQSCaxycYbYJ+9dsYBB+wpxSH2RcI//NBf4vnn3/jWDBA8nFpmCDFAwJ7qZ0aZaIocXG3bGMHJ+PCCejFyWxhUDY5fMtTMdoTih8mgioAJQcnowbdp4xdCzYZrR6sqX9nomIY32TVQrIUaBrB7MjAD9CfpfnvyTbEOgUsFGcH7uwmDSjj2/FnXu43VMlpjVTRFy4IGrRQzcDgQQ/DgFc6IQJWJrkxWspSs8kpn2afRQayxCdWoDrLuzhWwbHWXJM2yhERIMqyMXJlYIEaDahjAJMGCcAixA6NxIJ6QmPN6jRGki3kJsXKKI51XvuQARVWyHZ6rE2CsbSlZZmDG9IPwl9uv8xzJdUkN+zlNpXPOvhbvv/cJcvkCvvxi4f91JljDgtbWBVgTfB0TYTYKVLMoO7nRil45tCDM2sPIhBmgVuJ5TCGKXneKCUy+rxMedRiJHSinxBxIMFrsfKDbtuL1a77nqQienEb4bJgz/Gg2WeaxgnHl6qk/q7SMxFd716T+RSR806P0vueZryETCHAuvOomdxCrvUo5RKpFJB1uEzs4FOCUOdkxj1hUCysIcWahRC6T1+EZHNrNWcGugz7G+SNxZMou1vT1oTuTFuJhaJQTYiwD2Ixu2PlVAhEJTs0i5hlbmccxNBXFqIYY1jDvUOCUGn8qComE8AW265GePabgQ80W+gcRyQr/+bZrsOWWm6wzYcVNWrBgCX5x6mV4/bX3xV5n7uCVl8MO5rfZ/VoG2I9F8UEGCGh1JUZ7dQseM5VL9m3pXCfk6uF66mmcsFZQBhBHVH6vcGNpHWl+7F/TEJ/ggUpePYMn7YUYbWMtm523xpzR4X4VjfoGckkbHrXEXT9EWs+H8usR/DhpPRNHWKNGq9bTAGyPbv0D55yrb3Eb+9KIlXJC8MlqCckoJa2LBBsjuEVUchmZ6Zsv5GU8am8mJ0M0ioRBSJ27i1zZlZFInAvWnWXrxALS2SwKxbLWoErIVFupawjWdiWjKk4AMe0BytYpsjXcuEQSkWQME9sasbI7hyKHbcv+x+V6ZCJOlycoTyIuJqQqRtwyswAAIABJREFUMq/qN0yik3v0MdNw3LEzsMuU7UOJNK6DYcr33v0E9977b9x/379lvcHXN3F+18YUwUO1USCrAQJdHLUksMbzszMLvAgJfTFpf27rAsLtYITgAtfQtds/BmoSdAJr7ueZNNIwzB8y52sUO3AjwFQ1D6/frY3IDFxRFnRW6zJADWHXY/hvc16hjPSFf/iLm1m5BtFsBk4hg1SlgDgZwAESThkOO/JWikjJHOuChEgJiGM79AyTWxyEV60iV2YxnRbF9OUL6GMuIE/TpSDzAbRM0qIM7XRG9QUQT6HKOQHSWNd096LqjSVlzsC2Q+Jo72VbEiDGCTjxCDhNtVB2ZTAH64/LxgfwBADVCEMPvI5tcgVHoBTbbLUZBre0SLy/s6NLisoza+n68P/KAMHDsVGgegyw++6TMXSotjixL85YmDfva2y15cbSsoSRmEmTtvZCtaQ15g323nsnK8uFod9//1N0dnZhu/FbYtwGo7wI0eIlK/Hx/74wZpAj3Rr22muy/PZ/n8zD4sXasYGuQ5AB7Hp0iKCogTqNcq0G8AOayny2KbE1Xeznvpaz4WlrxqoMNGaPj/6vK2eC4eZ6oeewNFNt5A1e+es/H3c//3IxulZ2IFl10VzJY1BzAxrYHSKfQbRSlDGpbiENlIuS/GJcn5GgTLEsUId8tYJskcTooi+fQzpfkHwAawOyRQ7MUAYoFxXVKYMrTNE8TRgyACfLI6fTZGR7uSOxBGKpBCa2NWB1bx65Cvv567jTTLkqGocmE0F2BU6WciIKdeAzmqmQMmGE2VbTHTqVSDI8JU652BJ0xFV3Gi1Si87zt2+tjGAlad1CFv8aXh5g4nQfD2M+fuGFuzB58rah86LP9fvf34mLLjoVDz/0LJ56+jX8+c8WhKZf3W23o/H66/eHfkcE5zHHnoMZ06dKp7jg6777n8QvfnmlPO+JM2cIOpQvxvxP/tmlJqdLBtBOyz7Z+jN9/URkvVilgUPLVanVzEQWdSCM6aZM5Nvz1OgVKcH1ejx5mWQ1fZS4jWZRIjGPFWQsn1X1b/542GDHEPstZ8bR57vfm76LgKdWLe9EslBCQ6UooLgUm1/JmNQCqvksSrk+mQBZqhD/7yoWiCZIpYxssSqVYek8NURaHFdGgPIFjk9VQBxzCJrQ0jCcZOVicSlil/boxvzRZ6MPEIOTTGHbUYNxz9/vFKZ5+/W3cfUlV+Hmv92Gd975ADfecCsefPge6fPz8cefCixiv6m7y/Mx9MmY+UEzTsarL9yH2+/4J04+8QiBcDzyyPO46aZ7cfTR3xeI72GH/gJ/ueNq3HDDXTj22EPw9/ufEGzPr39zMg477Lv44ouFOP30K/HwwzdpWPVVwor/ghtvughbbbUpHnjgcVx77e1hh7WOvAoyQBisGMH++++CESOG4YYbZomZNmvWH7BiRackvi666BQ8/NBzkty67c+Xia9y3XV3yiWefPJVLFz0rNxtzpx7MGnSVthjjx3wzLOvS9x+5gnT8dprH+K99z7B6acfJ+sfv91hggN6+smbhen4HgFuW28zXQqf+G/O2e1fdWeH6lnyCptgCjM2yT2hWsbzOW5JgxfhugAzn4DCkEEXNliOJgQmIa3ruQapGWZJIw0X4qZonioj1KuG84SU1JEw1B0z45Z07JPVXJ6pt96GB7lbb7cZph4wSbhx6eJOlHt7ES8W0BgBkqggEaV0dFHs60E5n0WxlBfbmxVgAn1mQTwlcrmKXKmKdD6LdI6QigIKJS2IYfhTBlGzNBKMThvJTEO+XJAqLSsP1OmPil8QSSQxaHArVs5/Dw8/+DCe/PfTon0uuXKWVH9N3vl7+OC9Z3HJ5XNwzVXn4fAjT8GPTjwCX3+9DM889yoee/g23PfgEzjxuBm44vKbcfAh++InP5mFV165F3vvfZxkShmtuuWW+wVecM1vz8GCBYvxnf1OlL47zzx3B6bsdDjm3HghPnh/Ls4+5ySc/NML8adbL8Pf7vwX1h83GmecdiXGT9gCj//7P6ZGYeBAhccApi+QzyNakMJs74oVr0lfnokTp0uS6cwzZyoDPPwcnn5KGYClpmRKYqDYzHZN15tyKdYNTN5pPA783h7450PPIpPO4YQTpuG559/Cyy+/iysu/6X4OFtuPU3MrXfeuherV/fgf/+bh332mYxfnvZbPPDA0z4D2EIly63eREnbxc3XAEHi86aweGFYNXfjUqetGkFMKSPFq0IDLqKxlODDJKtjw90ysosMQN9H57j1S3LR1A213DH5DTNFRjNF1sfy1+yMHHuASxzLBhuPxJS9tsPoUUOxbPEKdK5Yg1ipgAbHQVMyqu1MqA2KWZSK2jcoXymKk5stl6QaLF8mCrSKdDaDHInfhEL9ijCqOUYeHLDtuBB6kcxBZ8s6dxawFIVLBpCuFEPQvuA93Hf3/dLS5LAfTMfE7cdLk97zL7gaF5z/S8kREAw3eZfpuPWWq7Bw0RI8++KbePJft+Hsc2bjTzdfjEsvvQnHHvt9ECZw7bXn4MIL50iTKkIK2HR2l12OxNy5T+D8c2dLH52RI9tw6WW/kqjQGWfOxP33PY4rrzpTINALFyzBo4++IAjOO+54SLTG3nv90DjwygD1jAMPDt2PAZQVwgwwA4sWLavLAPRZFi1cJv13Dj/sdI8BLEOx09vxM3+DM08/XhjAvtil7YJZN+K++57E+ef9COecPRNPPvWaZJrPPedEvPraBzj0sDM9BtCHsDMXgmi1mqETAUe1f04j4IQLHIKTeuLagt6YNUQXkICj8QZhDB2eroO62Z6FS4i6pBkzyDCgXeXq9TLNgQHanskTcvodOCPGTHVtqG7okBaM32lTrL/BCCmD/HrRClRzZTQ4VcQjVTgyRKLoDb0jRIJ2fo6d5MrE/mgdALE7hVJBoNSUNvwemZNtyNXedmSAHhmvyi5xygoB20/DoDKe1Ykg1dKE3199gQzIXrqiA0OHDsall/8eW225KXactB1YEPPQQ09LlOeq2X/C9763D1av6RHn9uQTj8JFs+bg6qvPwpNPvYKDDtpTJP7jj/8HG264HtrbO/Hii2/j8stPww033C328qOPPI+tttxE+xyVK5g2Yz98+fkC/OlPD+CKK08XpCW7Ml915Z/w458cgS223BjPP/e62OjrerEmmHkA2xku+H2eA02foAYg2O2ss04UH4C4/meefk00ALu0nXH61UJAJN5ly1+WS73++ofYbbft8eA/nhF7/vfXnyftC9nGcMqU7SRHs/OUY9De3oX3330AG26ouCL7Ij5qh8lHS8UZTSCvMZBEFwxLGydYWWPtXSY0OheO26t0Vy2gtg7L0MkABACkhJgp4W0tMZti8RUVMKItyPfX7N3D3CYU+QpGxIh8qR34MWLMvvp9U6DQlEpgw83Xw2bbjMXgVuJCVmJ1Zy/cfAGJKG11YnqIBSLgqSxt1cuOq44oJT67QpTYVInF8Jy7RQZgq4Co/I4oQWlLIva+GZgtTGEkjbfJJm4sI0sJwzBzezluyRuk4NuaUkjPVH4iLlnjJE2oYkVan3sPKHum844HjBYYyf1NIj/91PC6qF96ZtYygO/I9WeAaVi4cFmIAZ6u6wQfg9dfv0/ufsghp+LBB68XE2r/A36KHx57sDDAnBvuwWabjsOBB+4pvf0f+PtTeOLfN0udwPW/v1t++4PD98e2226Ky6+4DXNuuNdoZmOYena9CRF5ptE3YIAaBKEgMY2KZNt6aeMirUvYQK0/Awgj2tuKVOd8YNNuRS5WL6egWsSHdiiRK0QkwDwjR++rkeKAviZgbMTwQVh/i7EYs8FwVEsV6f7W09ULt1BCuZgTAq66JXD+F53divTydCVWT/xPuUhir6JEQByJnc4vO0YQRWfgELX0YolSNsQKnADWRDaBD2wG2/H6USehLTRoW0ZjSMWSaIgkpUM1I0J20qB/L2UAe61aQpdIgclRePczP6797roYoN7n/RmAB+I3tuLznXba8aIdb7/9QfT0ZKUugE7t558vwIIFS4WIg2v7298e8SI9t//lIeyz787YZOP1pZiFe8+qsHff+0TAcdMO2VcI46OPvhBn+euvV0jrQr7Y43PKlAlYumwV/vnP58T5NPMpDOzY1wCCIqoZTlLvPEXkGAJV08h3oiUXxBaWkYRxgukDWBPI1wAMv/uIDg2/EqGs0zw1VCr4fnMva4J5TGLPj7lwccZ9jeRQA1iglCanbALDRSoRx5gNx2D4RhyNNAg93b1YsXI1utd06U0rbHpFqHNZUup0cqWvKLSXKImdfUUlosD38xzEZ3sCWX2lm+onQLWBk6regGaQFL4dhG2aPMnYozhcVnVF49LF2YY4eV8lrJq5AdKVzgeI9WMAI1Hk/ZoD/rYMUE8hDKQB9LbhFiRhL8Ksp2Zucm0AMGx/6z7Z6/qfBcwZK1S8/wYnM9oZvFYtmgMxc7esOVsrKOxz9/MF7IEGJ2PS7IvGDUKYPkAqPEdaJgyxVkCpRFCidqK8mfcmaTdqBE/TGLNKJt5TmGrSUFpFShbY71rhjBg71YTBg2rEH04WQVQ6EYzeZCyGrT8CmWIaXWt60N3VLZ0iGCLlPDBCi9nBkQdZKueV4FkIIjgdFsIQ8qrFMMJwMsS6gogxhRQDE8DNWJNI3jfpe4v1oanDCYZEpMYSSPLvJVdqE7TzhM/hMk2wFsRPpjQcF/zMy3ZqqloZwOuM5hPoNzGPBpKGnBAT9AFqkzj6u/AwOr2fgUTYOWfGtrVPSuHgk7UVKg58MJy9ZnAklbmbF5v3wW3++lVDaVtCDXHaNXr/HUAT1GMAYUaRbUF6Y5hUs9t0glUJ+8JABila04ct9KPWBLKwZgIGTde4gDhlXoE1HrJuMz7JagBPKNQzgYKHJ0PMTHPbxqYGDBs7FIPHtKEUc7F05Spke3pQorlRLGovUCEcdVaopqToRGoAdPi2KQTQwngOxjYEJnOeLEY6EC/WRq86RVAd46gkS1io08C2hsw/EJdkOk4E1aA+ZK0GsCq5P8y5lgGkCZTV2gH1WldrWDVbt5rGJ6xaBqgnPWvXXI9Ja3/HtVvdzXChpBNtBMeSbGDmQg0CwtPBvI41VXT/bOzctKuXCA0jMSahRZiw0Eh9qEOQCcIaLojr4fFySF4FsXhSfLkwA5SVNkQDqFRnKN3ukzymdCAPQ6gZqSS9yLUk8Ro2geT9UaP3c9Xk8HhSudOISA1W6sNLy/BIBKmGpLTcaBo5GGmnhK7ubmQzTJiVUeJcgar2AJVGSWzHUVKTiJlkO0zCMwWDBGOGIEuDJtfO9bUTG1l2GEcDs8PVKCpMsJHpGFny8C5huWsZoNbh9SRqHfCUZaBQZtjmLM0GD0SQwbsPpCVqTSAvIRO2TAfs4hwkqFAJeYgByAw2o17fSQ2D33zd4UdJrIRW5tX7khpIaDoMUd+zVd2+1gnuw8AMEIgTG4SpMEAsSU84pLVpsgoDCAMrA5inE+qUKjOj+YNCjGfA9pxCB3LWlmkCXeRGjZ4qOolITH0JIk3AZJp8UMIX/8BjEuEIxCJRNDTE0TioBU5jArlIBelsWqrI6PzqjW0bDA6k1tGkLpnBEh+TY1IhRofVPywZ1xmJIB6JI0ZHieA2RnXyDMPWGVZXR/LKBki4LYwS/EYMEOYl/df/BwxQmwmWAwua2L4zFPSM6nSlsIkof6EiI6XIxZBljQbwzjdg7wffE2PT+BhWAtuwY/D9UHNZMb14Hhb+oIwy0MsyUz0BwWtQA4hj62ktZom16S0FNQ1t5gOUUlVDq0UVDrVaoV07dtVjEBkQ7sIZPnIPDbiIecHEg6av7QJl4qPHGiop+qlAieuysioqU+RjKSY5gFJEurqLGUSirTjEAHFwNhNpOipVTCyGv8x4BI5RjXLAHk2aSgXFvDrW9DGsrKkJK/cjcG+9hgFqN9s6ReaHlu19FKXXrrH/MQb7ToZVevi7dTWAoyWROiVyhieZjBgzBN8/fVZrS+s0GhVQKjSMlq5tKzIAA/jXW9u99B4hjeN15DNOpUnkinCUNeiMt4EYwNN2NeOvuHOipRnVIy7MhElJK/KZ9cksFkjFvplIX9ta0D+H2vMJ/puRQ3m+thG7exROzvPa1hkQkfUBgscbTkYEnSJjMJNUBYTpIM721eYPQ3vKkX4s32KDBC7B3EGZ40jZIsNqHisKtDJqXa8g4VkNECbGmvbYQe1gDGNp1FSPy1TshDO89pHXtTDz+b777SItDXVAhjr+/lP5BFk/gmIW4Lm7duiFXqleSXgtsYdt/7UzWy3BWg2t0UwLPyc2p9YMDVw3sD/B64XpyQT5JROc0hnSRquYCI1YHCFT1hJwjeRXRjQ3rRPF8/bDBg1CDGAiNLTBtGqIyqA+0dW3cfubJqqddINq1ZG13XVRBiJt7XmZGGlrBtQlURjK2pmglgHqhkED/eE9LaBq0ItA1KXnIK9bsyXgJH8THvB6g9aZEGN/PxDx204LtZ/rvvrFjVaihtdjbPQQzdt/6IPZc7C/s1Negna1/Z5Xkklh4RLINsC51HGSa/0CJViKnKqUU4bseDXezbnzHwxh93e4vftLnkijjLVOcV2N0I8B9AkNfJjQ1JqSPKWYwAMHNzEY2gqrIv5LQ1L8m88onqllQVGBYdr65cDG0tNfCwP0N3X8PvqeVDDOkLc6FTEGjTEwA9hzCIp/T7gFGHNAyW22SRjA0wC1EtgSae37dg/qE5knQEzbQX/ng2ejqw2vr1bjWOmpV/DbmgfM4NAQDBvt04F7KugCKGW5o8XuDFwQo3tq0Zs6nM97eSN07dr8afH9GcmYUiakLmF2CRv7dKlaxAR0qH/FB6iXRZOQfFwn/Ii0s8etROkTm7VBw5tkHyBIlMH22cF7BiWfLC5A5OpIW8m/dgaw2qa+JFbTq/Y7IZtemL9/WZ01e76xWVSzANkZc6ZstbjbbpPw1FOvBKSutwMhx9eXyjWCIHD9EBEIwjbogIYlvH+94P2Csf8wg3l4HSGgsHCzsOagVrKa3ib1lKy/CQP4NMXxRl6EykidMD0wtKkbanFIvvQ35bLe9CFCXmrKN0PNuuAzgFUPITtLlAHNIba50BisboSJyXr71f+A6hH4wAxgoavWFAoCnsxNTBxXwpM1UZ0gvdXXEOosWpMrFMUwCiDwH8Pq5r7WLzCF+PWZq8YvqMcA5r2BbXtzqEKzA4UuLRjMJ9Raia5RlhqMvjk1X7DWSn5PXIVWru1Nwmdbu7820ahzHPprqCDsxNfmdTSc+b3QiMEHcWij6YNj4v8xM7QjIFHCGB7VHqYmnMwZjCwKswYEnOyV1QASErIwgOB+CAjKZty0pJGqUQnKLsQyhb9/AzFAWNv4RdX6S92Y4HzgoAkUqo8dIPZfK+HtdZWxlcz7tebw3SY/JGmhtDVntTYTbCDm8OStl3G1hOIZUd6z19rh/a9ZXxuEozUqSDyzz8Twgw6xN5bEZpTleWs1A8+9dgW69mBbFo2v6/dqtbd+Zi9ik1+1DO6fCTWYNK6yCSyp2KNA5J+owFjCeDZbNkkwMYW1KZYRxvAFqWgnbwCgoQoygPoA9ibBhzUYcGkIpOomfPhqk2mHAb/th8c7AbOqlgB8acwNC8/f7b+JgdiG5wwNTMj1GcCuwKb168VLzHcCaFBhmn4EED7kdRF9f+L37Xzdz0BfHs8R9a8a1MgDSdl6WqX+ezarayI4xt3zhU+QMW0CzIcbhJ+1/h4GfToVZAGtUNOoNni94O9039WccwRCbxoA0NFnLqZOaFJ+L3UGmqyjExxMFNq9rmV8p23kbsYHqFVfAftRPrLJByOB5IYqtc2Ryt+t41RPA1gnTBmgP2XZMZj9iMpI+36+ijhd/RkoyAREQrLghQ1lg+NX1ybJRS7b6JfXF2cAH2IdHGDkpaeK124ChS/W2JgSJCcL3HVQd30f6JsyQOjqdmZwyFwKM8DoUW3SV/TTzxYN8JQGcuxJeKt1VLBpUYtCHCwmxxJzP71iBKaacLyOqd6ScCuf22SAQwzg50AUp6QMYIdghwMfxocx1WZWZTltI3f1nOC1n6VFZ3rz+Wq+buETPhMoIaq0DkkCOFLnutuuk/Due3MxenSbPPQuU8bj8SdexnbjN5dGrHvuuaP05l+wcBk233R96UK80UZj8eFHn0sP/8032wBffLEAq1Z1yn3mz/8aRxxxoHRRIMHMm7cIP/rR4Xjnnf9Ku2/28mf3N/be/O5398Bjj72AiRO3QmtrE15//QNMm7afVHsRS0/iY9XXVltvioceek66LvBc2ttXS7e4IUMG4cgjD8Snc+fhpZfexWGH74+v5i3GBhuOkcEZXDvvxXJOtkofOnQI2toGy7yBBx98Ssotd999BzzxxMvSYp0wZ/bwZM9PNrslLPmjjz7Hd76zq5QyTp8+Vdb94YefSq0Ff8uinvHjt0BLSxOeeOIl7LDDtjLEY/XqLrS1DcXOO28n9QQce/Tcc6/LLGhWvrEUcuutN8Vnn83HS6++h8Nm7C+VYFzH7rtNkonz8UQcm2++oTzDF59/jXQmK6BI1hYPbxuCXXedgHfenYtJ22+Jt9/5GLvvPgnJREK6bnAAx+DBTTKJns+1qn0Nhg8fgvXXG4VkKo4X//O2nN277/5P2sy/8up7/UjPb7Vuh/IpFEIVCv/PNPkyYLcKexg5MY36SM4gSHv+5WsFnzNsxC79PZe1cYKEZAd2YvwYrqbqg5lKfmbt+xOOn4YDD9wLjzzyIkaNapNDHTasFc8++wZ+9ctj8dLL70pj2KbGFNjKo1qp4u57HpMZWhzbs/NO46WJbdeaLhkiwWtzhNH778+Vii9emx0VSPzs98m25az5feOND6TQnAT6wQefCoOtWdODsWNHYscdt5VWItykhoaUdJRmw61bb/07Zs36Gd566yNsvPH6uPHGe2Qdc+fOE4Lipp9//k8Ef7/rrtvj/fc/wSabjJM25c3NTXjyyZcF089Cdt6LDMbrsA8R26gfcsi+4DCM731vD2y7LSX+XIwbNxpPPvkKpk3bF1dccQv23383eb7NNttAOt3xt9yf4cOHyjVZfESm5HOdeebVUsjPWQJ8Hv7ZfvutJaPOOuLdd98R99//uKydDHfOuT/Ga6+9j1GjhoMdI8gwe+6+AxYsXCrX5jCM0WOGY+GCZbjsitvw/YP2xPcO2A2PPPYfHH/cwfjww8+w8UZj0d2TRlNTgwisluZG6STI2uU9dp8kjPDSK++iqbFBzurAA/fAw/96TtY45wYtyAmZiwZsFw6JKuAt3D9JbX0iPynxY9GEobHaqJXSbNDUEvtl3QxgWCnk5JiYrjF+rFqzkSRf8ltHRDOHRHHyO5Qkl1/2SyTicZk4ud56I0VSvfzKe9hss3GYsN3mUhDCg2YZJCU8a2XvuvtRHHzw3nj+hbcx7eC9sdXWm+CN19+XPvncqI8//lw6wC1dukIG4v33v19IyDGfL8jnJBJWQLE7wg9/eIgc+tZbbyJliJRG06fvJ0TBettEIiZmEyUpGeCMM2bi00/nieR87rk3kMvlhMm+/HKRdFwm4Q4Z0ir34LrZjYHEwL9zYB3X2NzcIPe6777HRaOst94o6elDKc/a3xEjhoqGoETXLswQZvnwo8+kfw8ZgIxBM5O/5ZimCRO2lL1hmSal3t577yw1z6eeeowwPYmfcwFoRjU0JOU9doPmeqgpufZtttlMfJ32VauFofhMNH3IvPF4VARNb18aE8ZviYsv+RNOP/1YxGNRObuRI4cJsa9c1Slak8+7ZGk7Ghs4SsmR5+CZU+M98uiLGN42SBiMxfFrulTwzP7dX0R4hBz5QCNete81DqkE7EM0tKpQWUdYg/h/oVXzvZrIlEBwxE8weU+aQEHO6G9/GzsrWMQgXwrEYY2Tsja7mp9p01ST3Q0kVKzNF8LomIX4dr9xxj0ciQmdGh+g9t7/t9GaIBOH98KPXISdVxtHHxgAtnbTMvypJYJaF1OLPfxCjlpJFpKegUvWPk+QyLy9Vfnkjcb1yIeTVAL7zbPTQvV63efMTW3ggGaIKUiyGWU7elUJun40K6AHAl0c6gVpLIGEu+kJMbPO2EQoCakJvsgABGXafRAfwPuCaTse/IFNgOmXgk5Y3fCI5/MHoxf2eowZm9yGyRqqk2QZQBkxHDkIh9VqmUC81QA8on+iq5ZQ/H9rRCT8+j+1XVmMXfV5/+4+++aZ8Qo2NmAINsbEBRNcNrdIRWpS0vIQRWpArSpRVWorVSh9aV9SqU996yL1pVVeqkAXkigl7CVOwY2L7YDxgrE9eJ+xPbvnrnOr37f8l3POnTFIPcjJzNxzz/kv3+/b/t/iTzLDE83sw2dbWG/43SqhZ61NSMAhacSw6uy96mRcpwCtgWaqoPr4IVfD0wgLfRS0UWHghBAXeNyjLTlvBBJLAJuM1yJyLb6H91kBYqZpbCNqcKYNhdm/cG0OfWb+G3RXDHy1Ji2MEMVh5NUh5vyFoFH66LpHvQDhRJY4QMvp9Pii8/xwL/uELiYiRy7DlP+beDAt5NkfmgihxeW+w7qSmJD9C4lEwKKkYpPUBXd/T/il5fTSPSUCwGrSK03csftyJeJf2fMjoHNXwvFuw5VngAHFt6pG4F1+ziPtvsn7Id+3wDsjf3PzmmvW+0V5zTX5JFxPob2w26NmonFurpyV8/9y/wXYfNIvAB+3nLTWkXC8l1abS3jzuAoQpzzy6IP4iiSNhUwszQBXBYClRNqyYkHzy3lq45uqS/EC8K/IrOEl0PDXoOCFxoHIc8xl6MV2GzVdUPoOKYrR0Xq4oWk1wtycq6k0AhLlOHyYli5w6zuDpMn1ywNgdRXIOwY89TpQZIRexxjw5wYdQaaRjaIbK6NKyrcoYcY0ZDzRc0Nw6FA9h8tUAAAaOElEQVQoYk2Me3vmYwJX1CDRp6WlVY4kB8QCF507GeOz8AVHrxIaX1iWUu1oxiFNKMzYRP637yO2WvmVkPGGe5lPnEexFEHSjR0Vjm14XEja2xKsC0aJ6YjBQ55vC+VvNSzTUuKCuCBP2MqZeQXMfZrnzpPyOyaNGp6h1DD1J97mmDC92pHkSh7AAKmkYGKbi3mUbDFgxSqPPCMwqBx7DVlyJ7IzsSoiPtKtU1/x4Ru+YprcJL+zpzsaSwZEI1GekioWsqFVEtgPb8n//DCdE6s64Tr4n5MAqJT6da9EZ1co+r8ZFelMIuFq59BctNjoWut0BnnFoDWItWZrMURlEDWRoWq7xYnpJ3OnUvprjkqVPp4DM4uxDU+wDGZaNdtZz4alWgSQrUWquMkFukUGC6pvjQk11GIVm+08lUs9Gm4BKSAHO8kr1NmdkZYiTD/aJOe+v1Kl3x+fpe9PdtPaO0QWvXcG/QXSucFGgjwbR/PpsXfkvPqBxErppfaXPc4rIhZxah40/xVTG7JUpfhvndVBpkVVc5gzc0wMChKg5auepLpQjGyiigGQJw8ASAaLCMCbJMsueWWqes4e9e9MG/BonDJPBEaV1HBWW/wv+DnXYi73ccNEXrPR9SIB/AKqbs2JxFK8lIubwljV0TXrVY4BD6+0ChETNwisXOoPmjvEXDZN7PHM/PMdTEUVS+iOL45N0zeGF+n0UoHeH+1lv/Hbn5bo0lwnAHR6z62vbAgA78UR+caaZGikqcfFno7PeUYJmsy2GxCLFcbWZI/Re2lEurW47qYFhmURv6wp75j7GAzLGoTbXokTAymzXlXRvJFAxQoVWc6sDa7QAeDn2KZGa57pzWtITmzc+kaseqd0xCmV+10kaSYA+Dnal8pFTquhytylXaB6YyFFfNnqih9VuTiYdrxkhCh30sdjEMhShYFt7cIyrbu/Sd+Zn6PXGjtpojRMdzUO03efqdLpqzl66Qe+B9hKa7WavZH8rgOAlXYRZ68pNVFAWQhfpqUvCIDk2LLcmqEksFitVmspSCpJzkBUHM+yhPhYAgTpl+Io1UHbI1TFZcI2Rqr//0WA3WzOCxN2Q/t/AgB4f6mXVXFmFKEECKWAoVGqQWhGloGAypx/JCDwy7Y6AIYTKw+Rjjr9t86Fs4jT/tba3yT6Wo7oXI76zn6bqNxFe6qv0/d+9WNqtXL05F+XLRJkVV6BG359903au71KPzvWRWODLfr5J130G3tu0sGTXbSwlKNvP7FAn10p0fxSiR7cVqVXD/bTPZvq9ObhXtpz1xIN9izTmx/10vNPzVJ/zzKdmyzRtdki7d62xB7CSrFN7x3robs21Pnzf/+gn57YcZMOnuqi+bUP0prN6+nwv71Ddz22m7oHeql+s8r9Es4fOUVb9+6g2SvXqbFUo7GtG+n0gaPUPz5M5Z4uunb2Et25bxdV529SoVSkYqlEC1MzVFtc4Jo6E7/4hPZtGKNtg/30+sQFenrzRjoxM8slLPtKRTo5s0BP376e5hs56kKH0GKRrtys08XFGm3o7aKBcpHzRN65cJ22DPRQb7FAdfW39xQLdODyNNW170Io2Tp7w9A7YiHoHH9L2/OlbgItF0s9RG2ETeQTKhBTelyuInyLiDNY/liAEkuARn0uGshKqlC5GAJAiiy1We+zcFdjHZJ7IM8yz4CcJOOEeGRkQIPb/Ktx7/KOFi3vJVp7pk3rP7uPJsbX0f4db9CdrSq99V4PHT2HSsNx8BxOInHhxBSnonYh8vKl356h4b5l2jLepGqd6F//u5f+9Lfm6GfHKvTWkW56/tcWKJ9DN8wibRhp0F+9PEov7J+lv/3xMP3ZN69TX/cy/fE/rqV9X1minZurtFiDqzBHz+xZoLNXS7RlvEG/+LSLbh9r0thgk17+eT89u3eBDhzvoX86/RgN376Ojr76Hm19ZCdt3nMvXTp2htbfu4U+PXCEtu7dyRxsudGknpEBOvSDN2jnM/uo1F2hU+9+SA88+zgDANyr0ttFM5du0PzkdSp3l+iDf/4xPaoAODx1nf5w1z306mef01fXjlJvsUj/ee4ifWv7HbTQWKa3Ll6jrQBfa5keGBugeqtNi40WTS3VqNZapvW9XdRdzNNrn0/S727fRD+ZuEL/cXZSuCt2Lwi26wyANjXQmBGGNlumEtGJ9EfpHm+yQa1PPFtcNxkgWNmGMwDkSA752Ah2Rgl/N+uwRV4kOiIAAAsa2WJ5rgzXbC24wawEgEppODA2tcpYWyt3sV4p9gc3Z1PvjCtr117mqtBPPfUIVSoVmpmeo4HBPqpV6xw+cOnSFDVbTXr33Q/o7wtzdFu+RW88XaQ7vrNMN67l6eKhFwjVr8+cPc9tkYrFApd0HBsd4bAAxOt89NHJCAB//twMfWPvInN+cPOrMwXasbnOJd6//3YfvfQ7M3R+qkhnr1Zo2/o6/c2rI/QnX5+myZkC3bkBNYty9A+vDXF+xgNbsU4wTome3r1A56+VaN1Qk358qI8evnuJ+rrb9OmlMt25Hs8n+t4H+6k9somOvfY+PflHz/G6gJuD45/6rw/pq8/tp4VrszR/9ToNrF9DZ97/Jd39xB6+7/LHZ2jLQ1+h2mKVCxHDnTh3ZZoBsXHnHfThK2/Slqlp2jbUT4cnr9Mf7LybDl29TrvGhvndhydv0MPrRun8Qo0OXp2lO4d6WTqgB8Q9w700XClRpZCng5MztHu0nyt8vDZxhR4cH6ZXTl+gs3OLTglE8VtJrPG2Qki1AhT0aau60jhgtGB27MmD7cLqChplwI7hkywGduzlCp4apvm5P3vXTancy0Yw83r2AgW1FZOYCgmauxgi6UBzey3Dq1FfiAbTSRWKARDJFpc65xOsfe14AwaC5V588VvcSWBhEW1blzi+BtGNiN2pVuv0l3/xd/QvlWnamG/Sd4d66d7nG3TiaIE29D9LlUqJ42ZQ1AsLifsROIeff/ijd+nziQtR0n2W/z5L7iI8IKvUYvLe8HkSke/kjbidg2to4xj1jgzQxY/CGJkg60qLBmSNh9fLVXSzFkXCXfGv0azR5r4yremu0P9OXg8phyWUGbGFcj+hNKaXiuEYkV0F740kxMsJsW9HBA4OPz/mVSx0O6+L8NCkZYx6yVVJZLdzhNBxgGoRkHZ6yMf0nUdrrAblE0UbQiPbT8xCL8ThUCoPuogEBwAmWj6eTl/OQ5MH9y+JgacnfPz7cpMadTFijFjjp4hY6gwAhiAX2hXuz8ukCypFl7i0HVQm/gQgREwKcQDarl130zvvoJWpoLy4vEyVdpPa/X0cCIcANSwMgtMAmo3rR+nCJQnSQohwrVZjibDAKoM8Q0SxCFnelEzJKCMNAZA1/yzRz3Myt3N00hmvXPK74vUS33kgl2XdtY+WjEGMyDANFSEMwrxQfgZcOrzsvEYzP9CirTTgvSVJomUqaLhK2yFh8xlEaFLnS5QvVJzh6TMr3FYTjHQJn7ATKjthlnpB7Cxg7QhHytAeoDpL7SheI84DkOexphKdgQROKwYAvECyerERrBk88UGJPJSJgAFQlmQHrrNY4eg7vB9SwBNvMmvKA0Bcl7EL1LYBXCB0a0riDEJgW3L2rD5l8CgLysqSNkawCCH++KNTHEEKTg/u//IrP6Xfe+GbdPSXJ2hyapo2bhynHffdRT/80Tt04vgZBwDTJF0aUAYAEKkp0qREl68i4SZ94R6A9OrVkNOK9wpcc9u222hqapojLrOuwcF+Bi1yJlDu/dLlq6wOINoSUZho8GGX0LyysAAAskaQAAIArB8AELuyvfOSO8lzuyYAoFNGGE5ypdRlsnyK5AEHp8q5Aje+EM9Lnl3Dkcs1h+Yp1ag2LAjazUUL36KUOkckBEyKGQlaKalziu0izJYPbdMXS4AKzgH0PGZ83ePMLBxJBrXWw6+nASAdGvM5cGIcuDTFkg+uJHFCApjhkgUCSIA294NSW9xKWCQAwEY4DjJ0s+NnCbfGP4Tgrh0f4U4vsBXKlRKdPHmOHtv3IN2YmeO2o6Mjg1zr9MjRkxy/b4uG9di6VcKsuytlNpBhQMMARysm/Izkme3bt3IN/zVjw1Sv1ZmQR9YM0tzcIqtl6L+1+4F76PjxM7RmdIgl0s3FKpUrRX7GzMw8bdq4lk6emmBJduXyNR4PkkuQhILQaLwbYcoXzl+moeEBmpi4RJs2jFOlq8ygPv3ZBIeQT5y/TPVqndaMreHGJbjwOd4dAwD6Nfo4YL8CFSdIx4fvDwCw5nZJUsKei8QW6RpeyTOifL6LcgW4oCVRRaRqHIzIjfAAHIvvshNrqxQt/Dpmnsz5ffl3c93zmUYiCtQxCZYAvb6wLgNAni0g6AAA/ohFkNRytyJXAIBd9fpsyogOffeVEnrgiujiWo/hqMRnQNIORw0WsU6cCgRkwzhiA0ZgEnQLFB+11DGVUAjeF32Jvcu8y2Esp32GsYabid68o2PDdOXyFCfOIHvp8Ief0H33bWMv1JEjx+nee7exWljuKlOxUOAkEBAwAAcCBwGjTSz6qoFgr12bods2reXPJj6/RMNDA7oKOTr16QQ99eRDdOToCU4UwVWvNShf8KEcYIJ4JsDX19vD77q5eJPyhRxt2bKRzp+/wkSPDQVQHvqV++mnrx9Q/V+D2DQMoFaf97X4HQeVH7A+5RJ0ZQWI6RdKLOjdhfvQ6sqtMxOrqLJMUjl47pAXIAanlNwE7WAPC5EV1FQVSKAkxYU4Ls31N1AA2OemLWFtrIAB1241ldXtasDd1QZAKAQHfmptUBksAo90LwL0JIlCCunmOagNXF8kgOjrzcYi63JhWQ/nymznqVLGZgNF3hXpAMIvz7MxZJUEWOpwXRmEW4loC+v92+fWhtM6ywgA6qImoqiuTNABFSK0c2Cx52X3bL+DUzDfevsgPfTQTv7gwIEPad+ju3mM585e4AwtbPBSrU7lUpGJHfYEujOinDwuJPUglRLqDEo/guinrk0zlwcoAJaFhUXODsPvJ06co6//5hP0yfEzdOjQMfraI7v4s+pSnQrFHLd5RUIJ0jxxoVHe0FAfl6efOHeRxsZHqKvSRTeuz/L43nr7f9gO8saqVGIF0cGIxQIxP1Yby+igUhrygY1BQrtTkVl1gbsazAZELjVfXYgLPIYIPANhKme3vWWbgFUaUaHrzUU5Nbfl16QVPik3qaC2khR8UAJHdyAFL9NHIc9jckW9WgJGZ8cmVSCURYkAoCi2+aYBUNS6n5gwdHPECQmiocc1G2ldll8Of3S5T8Jl1dB1g9La75Y4DR2SG+jxYYpyE+0rbEsknEHrFDHDUI7CYMTG4ICtTXnNceDUTPNSmA6pi236vid9/xPDDr0LONEj9ElLXXwhKqhj/juPP7aHUzrtCr0/Xh9XXhca3Wr44/79+x/mdMKDB49Fw0Lz6lBKOa8HP07yNRzXdh4Xjdp03hoAAOuLeqwShMacU0J+VWjmJBSCmRL2QOKJPDGBu0ulPzwHpeuxH1ZGH5XixD6wJtlYK+vMIxUc2HAlKb7WbFTd2QG/RIvfurKIZjc6G0eXRcOlTQqZBBDuh8Yb6irgA12AFWoh3KBqBBsAWL/SFkTs8WCqiF11/EpuRocvA7kWIAXjBgvQpHptJouOeGOKxbIGvVjiSXbXP+f7dyqOEUuOCtohRRoieEnCIjXoSChVAgAAtSeUo5gHhadyCwDgVhO8+GqUJaIpXT2lyOQKdK/EaghD8X+M7ZdkNWaRisHdLNk618b0ip4BQ6SzddiRWUueNnzpbWo29CAzCoWQ+wp5qC8BM4iqOvuxMkNjytOS4wIT/g85ujZHU42EwFH7R4xaVodbcYyTVG8GAQuTsQYZMq/EomoWmlWR5vcxgDBGMGdLkhB0y7mE5qFkA0B5ImsriUXlJ+ChYbqclqRDM+0lACDby1OAIRSNPttO5wlgQ7S/WMiP0RNM1teH+/LbgmA9/OolgI4GHixtvscuVS3mtLxam08u7yHzMc7ri0JJqK/8XTkK/yyOvixDP5So7LEIQZzsYKjRuNxZR2NyOgHA1ig5Vhm3nN2EPnIxbvPUqE8Lqaa2IgmAGJxC4sbPOCOAdf/knItQdfiCfedzNHLc6NC6t8D+RUvWgC3xuUKZctrrTaKHtQZVpn/Hgy40zHmeeioN1V260IvdyswhBoD4Wb3O5YO1ZGxmogCZAIDcazYAFrFRlaoKWRdnBiU+YFrP8OaIuEoSEWwPX2DXwMT2VUA8eL+0QvVh3nyCbQDgA29Vn/jYPSReHaDNIXJ/WglH1jbVnoFL1ozyMDkmCwChzFEcu8ppltsar53VtjSpKIAJ7JmEB6YTACSiN9wvZFsVqFEDALKqnqYBYFsXqmAMHFZxxV7zey9jBMMS12TQRAMqpbo5zfHSZskWAIDHq/3d+PkyRlFpMhKnXCKQSB4/jsDaYxrJU4nzHFQLyQKAAFY3kP1W4YJLSUThxEkAtKlRnekMAOY6/opP7WJosD6ZmSaXrFCXhprYHGI8h+G4ktugnIwliC6OgiDSrZmhJIEcJuT4hYWnIyQhIdo0ADxIw+eqP9oxAa9rG/c2b1eaIfjGz+b2S9oHVsLSDsSM87EOnoMEmJWAxNQFhiGHjTHhh7RgBCsEJ/tlbjdRtazfBCvL+lXYZby8gQRJAUA5dBtnF7oXpsNb1yE7LAU/4Odnuj7VbpG3sZFeLsO4Z7aZLQHkfbLBbEQG5wSywFK/kX3LnFigxWfR1r42o2I9rd7EPmXPDbP0OrfZao2zsRkAKEtqhHtoGWGmjasSI61WOZbENiroGawcSIrqcQMejvtxBOC2zf6iqaKcYof7ZM0wVjGOQ05lhG6vNtNb1KdwPvHcRMKapIQR7I5FVfI5wy/BXORXef4XA4CM1Vdqlud4MNjPfg9lzjggdSvtbA9TbcTQjq+OEkBv48M79jAJuLyECxgHAMDqeuc4NnmcjK6AxCyXEaZeIP6YjeBABcI5A9yIgXHJS8EHYPC6SFhCCABRgUxMxyAwFcgb9MEhhookR1qW4G4FTaEqJfR8I7bEmvKvom+KbhqSmo3fOrNw3GFQiUK4tOjw2LAQAEIG6ZY8OdVzjWkYp/f6vhrR7MaF3m8jUu7EaqAHS6Ri6FpaXH+TdWXfxDBLqvjvG/wlgleAou8CE0BcEM4CXHKT7ZepLyIBkg4YMS71XuMjrkyl7xwioEuUUDFMhpvGniQfiZuEiOjxQRFcC03hczDJMeeyLtmad/Q43FJEK1a41eG+9SqQihHjWuoONRegEI4RrBhUMFI4TkO9DO3cstoAYcix31gBgD/NCzfaE77NQgOjgvryWfdnET/+JgZZPA54EhwkmQB8Y0A7GUCEK6t/zDjTUsx85n68uK0kxxvMPOIRyZgDCLLQMGmR1PftfVFOlT5QDEAGQHDdCgC8J8g6JsIFifkjDBkAAPGJpAjtCzNgIyBH7uCY6OwEXtqWmbcpa4fSBjW30Y1OZ2JuLpJAu0eCNvUcAFI2S/3rRBfMiopl1lwSRrBqRc5dqCLDypbYyW0uT8ViN/t+uewFE5UYxHCLVpduJHJ9PVf5MgDwQlP1xgSFec9M/Dn0RVkYr7dzs2VeGSUw9d4InYuhZoop9y9OAUCeFcGCJRMWNMhn7bT67u8WDuYBIJxZbgilgemq/EGbEgDwfZAdQw7Wx9YG3jeLPeLqyoQmhnIiL25rM+rjgUMFks4voQcsUQk8wLCXgH6Vkg4R85jFzMxsCO9FkkaA9hx8LqAxZmvqkDwf9kraMM7aBpEAyE1X6RRKAF19f+DDjEp1Om1TCVGEQw+x+sWnnSPTgVtUW5ruUPVLrPpkRYLYaxEShKkHtyDXVDoxjSgB2DlAWFbF8zf1PydWSNR9tREyiTguG2JEmWd/eYa0WAEIsZrjQzCyvDjuMQoAlsRypKj6cfr7AiTT/63RhYCL7TZtE1qvTQeEZgBUNpEogGXPS07LE7mvP9TJFW5EnbRzBN+hFykMVvFvDMEYPuvWyqbIqIqcFC9zdCqQiTkmN62xzj+GXqSC+FRF1MliQs+TeKAch0E066gaIZsTXdz42trf2Cd2EOZ/73xIlKamTu7WCAiuq00MKJ+AndC9mbg6cZMvB4DVwBHOY+V7sca1yMsmXNHbUvGzwMFjw5E5H0LYsQCtBjUacVh0+P7YCPYqcLgTaWnlubaA0K9l9n6FDM6K3K7G9AK1OuFZXIHnGL+iIifEhNGgzDWDlzIA5L+ChtVC1eH4DbMNtNoYZ4axsQOX2jwfaITnCP65CgDHpeOEF49mW0DhCVkiVJh8+rNw8k4SuK4gfo4MdqfKxJ4a4a6duHk2AAoF9LYNDfqQYyUb0yX4QuKQbeUNhAGNMicezAYAA33IWdlVHbQusopuAACm2GrcZEDFBB2orCwBvFQVYk7aLd4b48Ib9RYRQN71szoAzCHRKVLL3i1nMDz3VQ4yU9KKJQBygtWLydGgSQDAUGUtAQDgYACeiMTqwB1ZEguaYy1Q9k4MvXoVPmXvCpSX+8lwDH/CCM5alJhrJI0h8VKtlKCSlgA+oCrtMvSd7IMKTh3ocHUAOFmWONxbTQokX2iAijk6DD4PgGzC1dAB9cHDDsLhITRZ8cnjnxB2ozrHndeFUydAj8ywxOlxpzmYbu6UlsBtJAdlPoZfxtyZw4tHLt5zrxaqOq61qhLW2GrMXz/PMQAkHLtNuRAA5vJ2lTAEZy4XWDZFQpKtNqgFgi236lGCfEzYwn0BAJt7UgeORx/6xdPcwCTASjMOdenwgMZ7NOTbsa9epA9/Nx0bIF9ICgdeDzGoXBcdTXZxz7KlX9VOCGyknJyER9cKPXnTNoVPUUTkrkT7Sjg0qH8Z6s9KlRgUAElAZ625ASBkPEbmoDNWNx3NZxN/uC8SMyRxZrETIGjkvpqW1IE4xAtkTpsc/R8SPKCkxCEEp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315416"/>
            <a:ext cx="1044116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15312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</Words>
  <Application>Microsoft Office PowerPoint</Application>
  <PresentationFormat>Apresentação na tela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Usuário</cp:lastModifiedBy>
  <cp:revision>25</cp:revision>
  <dcterms:created xsi:type="dcterms:W3CDTF">2021-04-11T23:02:26Z</dcterms:created>
  <dcterms:modified xsi:type="dcterms:W3CDTF">2021-04-11T23:36:23Z</dcterms:modified>
</cp:coreProperties>
</file>